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8" r:id="rId4"/>
    <p:sldId id="261" r:id="rId5"/>
    <p:sldId id="270" r:id="rId6"/>
    <p:sldId id="259" r:id="rId7"/>
    <p:sldId id="271" r:id="rId8"/>
    <p:sldId id="260" r:id="rId9"/>
    <p:sldId id="276" r:id="rId10"/>
    <p:sldId id="262" r:id="rId11"/>
    <p:sldId id="272" r:id="rId12"/>
    <p:sldId id="263" r:id="rId13"/>
    <p:sldId id="277" r:id="rId14"/>
    <p:sldId id="264" r:id="rId15"/>
    <p:sldId id="265" r:id="rId16"/>
    <p:sldId id="278" r:id="rId17"/>
    <p:sldId id="273" r:id="rId18"/>
    <p:sldId id="266" r:id="rId19"/>
    <p:sldId id="279" r:id="rId20"/>
    <p:sldId id="267" r:id="rId21"/>
    <p:sldId id="274" r:id="rId22"/>
    <p:sldId id="268" r:id="rId23"/>
    <p:sldId id="275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2004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Наше НАСТАВНИЧЕСТВО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0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endParaRPr lang="ru-RU" b="1" cap="all" dirty="0">
              <a:solidFill>
                <a:srgbClr val="93A299">
                  <a:lumMod val="50000"/>
                </a:srgbClr>
              </a:solidFill>
              <a:latin typeface="Book Antiqua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b="1" cap="all" dirty="0" smtClean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Краевое </a:t>
            </a:r>
            <a:r>
              <a:rPr lang="ru-RU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государственное </a:t>
            </a:r>
            <a:br>
              <a:rPr lang="ru-RU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</a:br>
            <a:r>
              <a:rPr lang="ru-RU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бюджетное профессиональное образовательное учреждение «</a:t>
            </a:r>
            <a:r>
              <a:rPr lang="ru-RU" b="1" cap="all" dirty="0" err="1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Дивногорский</a:t>
            </a:r>
            <a:r>
              <a:rPr lang="ru-RU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 гидроэнергетический техникум </a:t>
            </a:r>
            <a:br>
              <a:rPr lang="ru-RU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</a:br>
            <a:r>
              <a:rPr lang="ru-RU" b="1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имени А.Е. Бочкина»</a:t>
            </a:r>
            <a:r>
              <a:rPr lang="ru-RU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/>
            </a:r>
            <a:br>
              <a:rPr lang="ru-RU" cap="all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</a:br>
            <a:endParaRPr lang="ru-RU" cap="all" dirty="0">
              <a:solidFill>
                <a:srgbClr val="93A299">
                  <a:lumMod val="50000"/>
                </a:srgbClr>
              </a:solidFill>
              <a:latin typeface="Book Antiqua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8871942" cy="243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7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Погружение в «</a:t>
            </a:r>
            <a:r>
              <a:rPr lang="ru-RU" dirty="0" err="1" smtClean="0"/>
              <a:t>галилео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146" name="Picture 2" descr="C:\Users\user\Desktop\СЕРЕЖКИНА\фото 1317\Галилео\DSCN6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5820"/>
            <a:ext cx="4025320" cy="30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СЕРЕЖКИНА\фото 1317\Галилео\DSCN6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9" y="4221088"/>
            <a:ext cx="3240360" cy="2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СЕРЕЖКИНА\фото 1317\Галилео\DSCN6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56" y="1268760"/>
            <a:ext cx="3895560" cy="29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СЕРЕЖКИНА\фото 1317\Галилео\DSCN65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56" y="4190760"/>
            <a:ext cx="3391504" cy="25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Экскурсия </a:t>
            </a:r>
            <a:r>
              <a:rPr lang="ru-RU" dirty="0"/>
              <a:t>в </a:t>
            </a:r>
            <a:r>
              <a:rPr lang="ru-RU" dirty="0" smtClean="0"/>
              <a:t>городской музей трудовой славы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9" y="1700808"/>
            <a:ext cx="320675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\Desktop\СЕРЕЖКИНА\фото 1317\DSCN52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34834"/>
            <a:ext cx="5327361" cy="399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СЕРЕЖКИНА\фото 1317\DSCN5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53281"/>
            <a:ext cx="2630404" cy="19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праздники</a:t>
            </a:r>
            <a:endParaRPr lang="ru-RU" dirty="0"/>
          </a:p>
        </p:txBody>
      </p:sp>
      <p:pic>
        <p:nvPicPr>
          <p:cNvPr id="7171" name="Picture 3" descr="C:\Users\user\Desktop\СЕРЕЖКИНА\фото 1317\_FWSgiEO-1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1772816"/>
            <a:ext cx="2520280" cy="23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СЕРЕЖКИНА\фото 1317\63RpStRyl4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6950"/>
            <a:ext cx="3405811" cy="191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СЕРЕЖКИНА\фото 1317\B9lOeM9xo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23" y="1989347"/>
            <a:ext cx="3071664" cy="23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СЕРЕЖКИНА\фото 1317\BkpRIWCo5b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37" y="4326539"/>
            <a:ext cx="3305436" cy="220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СЕРЕЖКИНА\фото 1317\DSCN5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90802"/>
            <a:ext cx="3375281" cy="25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795" y="4077072"/>
            <a:ext cx="249420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Гуляния на Масленицу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781969"/>
            <a:ext cx="57531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0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Библиотека, люди, годы, жизнь</a:t>
            </a:r>
            <a:endParaRPr lang="ru-RU" dirty="0"/>
          </a:p>
        </p:txBody>
      </p:sp>
      <p:pic>
        <p:nvPicPr>
          <p:cNvPr id="8197" name="Picture 5" descr="C:\Users\user\Desktop\СЕРЕЖКИНА\фото 1317\DSCN5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32855"/>
            <a:ext cx="4248472" cy="318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СЕРЕЖКИНА\фото 1317\DSCN5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730261"/>
            <a:ext cx="3800726" cy="28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Поход на строительные объекты города </a:t>
            </a:r>
            <a:r>
              <a:rPr lang="ru-RU" dirty="0" err="1" smtClean="0"/>
              <a:t>дивногорска</a:t>
            </a:r>
            <a:endParaRPr lang="ru-RU" dirty="0"/>
          </a:p>
        </p:txBody>
      </p:sp>
      <p:pic>
        <p:nvPicPr>
          <p:cNvPr id="9220" name="Picture 4" descr="C:\Users\user\Desktop\СЕРЕЖКИНА\фото 1317\DSCN6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541" y="3102465"/>
            <a:ext cx="3758311" cy="281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СЕРЕЖКИНА\фото\13-15\DSCN3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44824"/>
            <a:ext cx="4773005" cy="35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5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состязания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28801"/>
            <a:ext cx="46085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88773"/>
            <a:ext cx="3821621" cy="509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Викторина «где логика»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33437"/>
            <a:ext cx="4176464" cy="31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273836" cy="245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59818"/>
            <a:ext cx="395605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2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Прогулки по набережной </a:t>
            </a:r>
            <a:r>
              <a:rPr lang="ru-RU" dirty="0" err="1" smtClean="0"/>
              <a:t>дивногорска</a:t>
            </a:r>
            <a:endParaRPr lang="ru-RU" dirty="0"/>
          </a:p>
        </p:txBody>
      </p:sp>
      <p:pic>
        <p:nvPicPr>
          <p:cNvPr id="10242" name="Picture 2" descr="C:\Users\user\Desktop\СЕРЕЖКИНА\фото 1321\DSCN7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32895"/>
            <a:ext cx="4166336" cy="312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СЕРЕЖКИНА\фото 1321\DSCN72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59" y="1350231"/>
            <a:ext cx="3176885" cy="23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СЕРЕЖКИНА\фото 1321\DSCN7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608512" cy="34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СЕРЕЖКИНА\фото 1321\DSCN72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09" y="4508646"/>
            <a:ext cx="3132118" cy="234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Благоустройство территории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132856"/>
            <a:ext cx="4871310" cy="365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12" y="3140968"/>
            <a:ext cx="4175787" cy="31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4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Посещение музея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А.Е.Бочкина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5817"/>
            <a:ext cx="7416824" cy="525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5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Красноярские столбы</a:t>
            </a:r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84171"/>
            <a:ext cx="3802328" cy="285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3" y="3723964"/>
            <a:ext cx="3994349" cy="29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047" y="1988840"/>
            <a:ext cx="8229600" cy="4373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08786"/>
            <a:ext cx="2100200" cy="280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8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 мая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7578"/>
            <a:ext cx="6320921" cy="475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2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Наше общежитие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73" y="3140968"/>
            <a:ext cx="4524161" cy="339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88840"/>
            <a:ext cx="4371488" cy="2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4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вместе!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600056" cy="495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98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6" y="71166"/>
            <a:ext cx="8797592" cy="659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70" y="476672"/>
            <a:ext cx="8260672" cy="103942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Встреча с писателями в Центральной городской</a:t>
            </a:r>
            <a:r>
              <a:rPr lang="ru-RU" sz="2400" b="1" dirty="0"/>
              <a:t> </a:t>
            </a:r>
            <a:r>
              <a:rPr lang="ru-RU" sz="2400" b="1" dirty="0" smtClean="0"/>
              <a:t>библиотеке</a:t>
            </a:r>
            <a:r>
              <a:rPr lang="ru-RU" sz="2400" b="1" dirty="0"/>
              <a:t> им. В. Н. Белкина</a:t>
            </a:r>
          </a:p>
        </p:txBody>
      </p:sp>
      <p:pic>
        <p:nvPicPr>
          <p:cNvPr id="2053" name="Picture 5" descr="C:\Users\user\Desktop\СЕРЕЖКИНА\фото 1317\библиотека 16.10ю18\image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315" y="3861048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СЕРЕЖКИНА\фото 1317\библиотека 16.10ю18\DSCN6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53831"/>
            <a:ext cx="4334312" cy="325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40" y="1365329"/>
            <a:ext cx="4287732" cy="321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2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«ангелы мира»</a:t>
            </a:r>
            <a:endParaRPr lang="ru-RU" dirty="0"/>
          </a:p>
        </p:txBody>
      </p:sp>
      <p:pic>
        <p:nvPicPr>
          <p:cNvPr id="5122" name="Picture 2" descr="C:\Users\user\Desktop\СЕРЕЖКИНА\фото 1317\25.04.18 Ангелы МИРА\DSCN5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02" y="1683464"/>
            <a:ext cx="3651257" cy="27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СЕРЕЖКИНА\фото 1317\25.04.18 Ангелы МИРА\DSCN5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87" y="4162245"/>
            <a:ext cx="3470312" cy="260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СЕРЕЖКИНА\фото 1317\25.04.18 Ангелы МИРА\DSCN5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15078"/>
            <a:ext cx="3399877" cy="25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СЕРЕЖКИНА\фото 1317\25.04.18 Ангелы МИРА\DSCN57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5461"/>
            <a:ext cx="3447982" cy="25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выставке «Дары природы сибирской»</a:t>
            </a:r>
            <a:endParaRPr lang="ru-RU" dirty="0"/>
          </a:p>
        </p:txBody>
      </p:sp>
      <p:pic>
        <p:nvPicPr>
          <p:cNvPr id="5123" name="Picture 3" descr="C:\Users\user\Desktop\СЕРЕЖКИНА\фото 1317\библиотека 16.10ю18\DSCN6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95" y="2060848"/>
            <a:ext cx="6086996" cy="456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7081"/>
            <a:ext cx="3328704" cy="249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7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4364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Путешествие по знаменательным местам Дивногорска</a:t>
            </a:r>
            <a:endParaRPr lang="ru-RU" dirty="0"/>
          </a:p>
        </p:txBody>
      </p:sp>
      <p:pic>
        <p:nvPicPr>
          <p:cNvPr id="3075" name="Picture 3" descr="C:\Users\user\Desktop\СЕРЕЖКИНА\ФОТО 13-19\DSCN7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35" y="3940725"/>
            <a:ext cx="3603453" cy="26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СЕРЕЖКИНА\фото\13-15\Изображение 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335999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СЕРЕЖКИНА\ФОТО 13-19\DSCN702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884249" cy="2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СЕРЕЖКИНА\фото\13-15\Копия Изображение 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03773"/>
            <a:ext cx="3312368" cy="232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Химические опыты</a:t>
            </a:r>
            <a:endParaRPr lang="ru-RU" dirty="0"/>
          </a:p>
        </p:txBody>
      </p:sp>
      <p:pic>
        <p:nvPicPr>
          <p:cNvPr id="6147" name="Picture 3" descr="C:\Users\user\Desktop\СЕРЕЖКИНА\фото 1317\08.11.18 ХИМ ОПЫТ\DSCN6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53" y="2420888"/>
            <a:ext cx="4962831" cy="37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7"/>
            <a:ext cx="4248472" cy="319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7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Посещение музейного комплекса </a:t>
            </a:r>
            <a:r>
              <a:rPr lang="ru-RU" dirty="0" err="1"/>
              <a:t>астафьева</a:t>
            </a:r>
            <a:r>
              <a:rPr lang="ru-RU" dirty="0"/>
              <a:t> в овсянке</a:t>
            </a:r>
          </a:p>
        </p:txBody>
      </p:sp>
      <p:pic>
        <p:nvPicPr>
          <p:cNvPr id="4098" name="Picture 2" descr="C:\Users\user\Desktop\СЕРЕЖКИНА\ФОТО 13-19\DSCN7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40" y="1680650"/>
            <a:ext cx="3003208" cy="225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ЕРЕЖКИНА\ФОТО 13-19\DSCN7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0650"/>
            <a:ext cx="4731400" cy="354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СЕРЕЖКИНА\ФОТО 13-19\DSCN71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24" y="3861048"/>
            <a:ext cx="3805039" cy="28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матери-печем блины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0361"/>
            <a:ext cx="3960440" cy="523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20" y="1565912"/>
            <a:ext cx="3869751" cy="515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9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138</TotalTime>
  <Words>93</Words>
  <Application>Microsoft Office PowerPoint</Application>
  <PresentationFormat>Экран (4:3)</PresentationFormat>
  <Paragraphs>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Аптека</vt:lpstr>
      <vt:lpstr>Наше НАСТАВНИЧЕСТВО</vt:lpstr>
      <vt:lpstr>Посещение музея А.Е.Бочкина</vt:lpstr>
      <vt:lpstr>Встреча с писателями в Центральной городской библиотеке им. В. Н. Белкина</vt:lpstr>
      <vt:lpstr>Выставка «ангелы мира»</vt:lpstr>
      <vt:lpstr>Участие в выставке «Дары природы сибирской»</vt:lpstr>
      <vt:lpstr>Путешествие по знаменательным местам Дивногорска</vt:lpstr>
      <vt:lpstr>Химические опыты</vt:lpstr>
      <vt:lpstr>Посещение музейного комплекса астафьева в овсянке</vt:lpstr>
      <vt:lpstr>День матери-печем блины</vt:lpstr>
      <vt:lpstr>Погружение в «галилео»</vt:lpstr>
      <vt:lpstr>Экскурсия в городской музей трудовой славы</vt:lpstr>
      <vt:lpstr>Наши праздники</vt:lpstr>
      <vt:lpstr>Гуляния на Масленицу</vt:lpstr>
      <vt:lpstr>Библиотека, люди, годы, жизнь</vt:lpstr>
      <vt:lpstr>Поход на строительные объекты города дивногорска</vt:lpstr>
      <vt:lpstr>Спортивные состязания</vt:lpstr>
      <vt:lpstr>Викторина «где логика»</vt:lpstr>
      <vt:lpstr>Прогулки по набережной дивногорска</vt:lpstr>
      <vt:lpstr>Благоустройство территории</vt:lpstr>
      <vt:lpstr>Красноярские столбы</vt:lpstr>
      <vt:lpstr>9 мая</vt:lpstr>
      <vt:lpstr>Наше общежитие</vt:lpstr>
      <vt:lpstr>Мы вместе!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BIOSTAR</cp:lastModifiedBy>
  <cp:revision>17</cp:revision>
  <dcterms:created xsi:type="dcterms:W3CDTF">2022-05-18T05:46:30Z</dcterms:created>
  <dcterms:modified xsi:type="dcterms:W3CDTF">2022-12-07T12:08:45Z</dcterms:modified>
</cp:coreProperties>
</file>